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B4125D-A1EC-4808-A337-8429EB424070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D0D754-F5D2-42A5-B84C-8D8135A3F49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HkUPDjum_E" TargetMode="External"/><Relationship Id="rId2" Type="http://schemas.openxmlformats.org/officeDocument/2006/relationships/hyperlink" Target="https://www.youtube.com/watch?v=s4VUZZfh2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s8F_g3MG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kids.britishcouncil.org/songs/shopp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SHOPPING </a:t>
            </a:r>
            <a:r>
              <a:rPr lang="cs-CZ" dirty="0" err="1" smtClean="0"/>
              <a:t>and</a:t>
            </a:r>
            <a:r>
              <a:rPr lang="cs-CZ" dirty="0" smtClean="0"/>
              <a:t> MONEY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NAKUPOVÁNÍ A PENÍZE</a:t>
            </a:r>
          </a:p>
          <a:p>
            <a:r>
              <a:rPr lang="cs-CZ" sz="2000" i="1" dirty="0" smtClean="0"/>
              <a:t>Mgr. Martina Mádrová</a:t>
            </a:r>
            <a:endParaRPr lang="cs-CZ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81328"/>
            <a:ext cx="856895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400" b="1" dirty="0" smtClean="0">
                <a:solidFill>
                  <a:srgbClr val="0070C0"/>
                </a:solidFill>
              </a:rPr>
              <a:t>PENNY</a:t>
            </a:r>
            <a:r>
              <a:rPr lang="cs-CZ" sz="2400" i="1" dirty="0" smtClean="0"/>
              <a:t>(jednotné č.)</a:t>
            </a:r>
            <a:r>
              <a:rPr lang="cs-CZ" sz="2400" dirty="0" smtClean="0"/>
              <a:t> / </a:t>
            </a:r>
            <a:r>
              <a:rPr lang="cs-CZ" sz="2400" b="1" dirty="0" smtClean="0">
                <a:solidFill>
                  <a:srgbClr val="0070C0"/>
                </a:solidFill>
              </a:rPr>
              <a:t>PENCE</a:t>
            </a:r>
            <a:r>
              <a:rPr lang="cs-CZ" sz="2400" dirty="0" smtClean="0">
                <a:solidFill>
                  <a:srgbClr val="0070C0"/>
                </a:solidFill>
              </a:rPr>
              <a:t> </a:t>
            </a:r>
            <a:r>
              <a:rPr lang="cs-CZ" sz="2400" i="1" dirty="0" smtClean="0"/>
              <a:t>(množné č.)</a:t>
            </a:r>
          </a:p>
          <a:p>
            <a:pPr>
              <a:buFontTx/>
              <a:buChar char="-"/>
            </a:pPr>
            <a:r>
              <a:rPr lang="cs-CZ" sz="2400" dirty="0" smtClean="0"/>
              <a:t>značíme zkratkou </a:t>
            </a:r>
            <a:r>
              <a:rPr lang="cs-CZ" sz="2400" b="1" dirty="0" smtClean="0">
                <a:solidFill>
                  <a:srgbClr val="0070C0"/>
                </a:solidFill>
              </a:rPr>
              <a:t>p </a:t>
            </a:r>
            <a:r>
              <a:rPr lang="cs-CZ" sz="2400" dirty="0" smtClean="0"/>
              <a:t>/</a:t>
            </a:r>
            <a:r>
              <a:rPr lang="cs-CZ" sz="2400" i="1" dirty="0" smtClean="0"/>
              <a:t>čteme: </a:t>
            </a:r>
            <a:r>
              <a:rPr lang="cs-CZ" sz="2400" dirty="0" err="1" smtClean="0"/>
              <a:t>pi</a:t>
            </a:r>
            <a:r>
              <a:rPr lang="cs-CZ" sz="2400" dirty="0" smtClean="0"/>
              <a:t>:/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b="1" dirty="0" smtClean="0">
                <a:solidFill>
                  <a:srgbClr val="0070C0"/>
                </a:solidFill>
              </a:rPr>
              <a:t>POUND </a:t>
            </a:r>
            <a:r>
              <a:rPr lang="cs-CZ" sz="2400" i="1" dirty="0" smtClean="0"/>
              <a:t>(jednotné č.)</a:t>
            </a:r>
            <a:r>
              <a:rPr lang="cs-CZ" sz="2400" dirty="0" smtClean="0"/>
              <a:t> </a:t>
            </a:r>
            <a:r>
              <a:rPr lang="cs-CZ" sz="2400" b="1" dirty="0" smtClean="0">
                <a:solidFill>
                  <a:srgbClr val="0070C0"/>
                </a:solidFill>
              </a:rPr>
              <a:t>/ POUNDS </a:t>
            </a:r>
            <a:r>
              <a:rPr lang="cs-CZ" sz="2400" i="1" dirty="0" smtClean="0"/>
              <a:t>(množné č.)</a:t>
            </a:r>
          </a:p>
          <a:p>
            <a:pPr>
              <a:buFontTx/>
              <a:buChar char="-"/>
            </a:pPr>
            <a:r>
              <a:rPr lang="cs-CZ" sz="2400" dirty="0" smtClean="0"/>
              <a:t>značíme symbolem </a:t>
            </a:r>
            <a:r>
              <a:rPr lang="cs-CZ" sz="2400" b="1" dirty="0" smtClean="0">
                <a:solidFill>
                  <a:srgbClr val="0070C0"/>
                </a:solidFill>
              </a:rPr>
              <a:t>£ </a:t>
            </a:r>
            <a:r>
              <a:rPr lang="cs-CZ" sz="2400" dirty="0" smtClean="0"/>
              <a:t>/</a:t>
            </a:r>
            <a:r>
              <a:rPr lang="cs-CZ" sz="2400" i="1" dirty="0" smtClean="0"/>
              <a:t>čteme: </a:t>
            </a:r>
            <a:r>
              <a:rPr lang="cs-CZ" sz="2400" dirty="0" err="1" smtClean="0"/>
              <a:t>paund</a:t>
            </a:r>
            <a:r>
              <a:rPr lang="cs-CZ" sz="2400" dirty="0" smtClean="0"/>
              <a:t>/ </a:t>
            </a:r>
            <a:r>
              <a:rPr lang="cs-CZ" sz="2400" i="1" dirty="0" smtClean="0"/>
              <a:t>česky </a:t>
            </a:r>
            <a:r>
              <a:rPr lang="cs-CZ" sz="2400" b="1" dirty="0" smtClean="0"/>
              <a:t>LIBRA</a:t>
            </a:r>
            <a:endParaRPr lang="cs-CZ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r>
              <a:rPr lang="cs-CZ" sz="2400" b="1" dirty="0" smtClean="0"/>
              <a:t>£1 = 100p (=50p + </a:t>
            </a:r>
            <a:r>
              <a:rPr lang="cs-CZ" sz="2400" b="1" dirty="0" err="1" smtClean="0"/>
              <a:t>50p</a:t>
            </a:r>
            <a:r>
              <a:rPr lang="cs-CZ" sz="2400" b="1" dirty="0" smtClean="0"/>
              <a:t>, 5*20p, 10*10p …)</a:t>
            </a:r>
            <a:endParaRPr lang="cs-CZ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cs-CZ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cs-CZ" sz="2400" b="1" dirty="0" smtClean="0"/>
              <a:t>£1   – </a:t>
            </a:r>
            <a:r>
              <a:rPr lang="cs-CZ" sz="2400" dirty="0" smtClean="0"/>
              <a:t>ONE POUND</a:t>
            </a:r>
            <a:r>
              <a:rPr lang="cs-CZ" sz="2400" b="1" dirty="0" smtClean="0"/>
              <a:t>	    	 £2.50 – </a:t>
            </a:r>
            <a:r>
              <a:rPr lang="cs-CZ" sz="2400" dirty="0" smtClean="0"/>
              <a:t>TWO POUNDS FIFTY</a:t>
            </a:r>
            <a:endParaRPr lang="cs-CZ" sz="2400" b="1" dirty="0" smtClean="0"/>
          </a:p>
          <a:p>
            <a:pPr>
              <a:buNone/>
            </a:pPr>
            <a:r>
              <a:rPr lang="cs-CZ" sz="2400" b="1" dirty="0" smtClean="0"/>
              <a:t>£20 – </a:t>
            </a:r>
            <a:r>
              <a:rPr lang="cs-CZ" sz="2400" dirty="0" smtClean="0"/>
              <a:t>TWENTY POUNDS	 </a:t>
            </a:r>
            <a:r>
              <a:rPr lang="cs-CZ" sz="2400" b="1" dirty="0" smtClean="0"/>
              <a:t>£1.70</a:t>
            </a:r>
            <a:r>
              <a:rPr lang="cs-CZ" sz="2400" dirty="0" smtClean="0"/>
              <a:t> – ONE POUND SEVENTY</a:t>
            </a:r>
          </a:p>
          <a:p>
            <a:pPr>
              <a:buNone/>
            </a:pPr>
            <a:r>
              <a:rPr lang="cs-CZ" sz="2400" b="1" dirty="0" smtClean="0"/>
              <a:t>50p – </a:t>
            </a:r>
            <a:r>
              <a:rPr lang="cs-CZ" sz="2400" dirty="0" smtClean="0"/>
              <a:t>FIFTY p	 	</a:t>
            </a:r>
            <a:r>
              <a:rPr lang="cs-CZ" sz="2400" b="1" dirty="0" smtClean="0"/>
              <a:t> £200 –</a:t>
            </a:r>
            <a:r>
              <a:rPr lang="cs-CZ" sz="2400" dirty="0" smtClean="0"/>
              <a:t> TWO HUNDRED POUNDS</a:t>
            </a:r>
          </a:p>
          <a:p>
            <a:pPr>
              <a:buNone/>
            </a:pPr>
            <a:r>
              <a:rPr lang="cs-CZ" sz="2400" b="1" dirty="0" smtClean="0"/>
              <a:t>25p – </a:t>
            </a:r>
            <a:r>
              <a:rPr lang="cs-CZ" sz="2400" dirty="0" smtClean="0"/>
              <a:t>TWENTY-FIVE p</a:t>
            </a:r>
          </a:p>
          <a:p>
            <a:pPr>
              <a:buNone/>
            </a:pPr>
            <a:endParaRPr lang="cs-CZ" sz="2400" b="1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BRITISH MONEY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 smtClean="0"/>
              <a:t>1 </a:t>
            </a:r>
            <a:r>
              <a:rPr lang="cs-CZ" sz="2400" b="1" dirty="0" smtClean="0"/>
              <a:t>penny</a:t>
            </a:r>
            <a:r>
              <a:rPr lang="cs-CZ" sz="2400" dirty="0" smtClean="0"/>
              <a:t> = 1</a:t>
            </a:r>
            <a:r>
              <a:rPr lang="cs-CZ" sz="2400" b="1" dirty="0" smtClean="0"/>
              <a:t>p</a:t>
            </a:r>
            <a:r>
              <a:rPr lang="cs-CZ" sz="2400" dirty="0" smtClean="0"/>
              <a:t> /</a:t>
            </a:r>
            <a:r>
              <a:rPr lang="cs-CZ" sz="2400" dirty="0" err="1" smtClean="0"/>
              <a:t>pi</a:t>
            </a:r>
            <a:r>
              <a:rPr lang="cs-CZ" sz="2400" dirty="0" smtClean="0"/>
              <a:t>:/</a:t>
            </a:r>
          </a:p>
          <a:p>
            <a:pPr lvl="0"/>
            <a:r>
              <a:rPr lang="cs-CZ" sz="2400" dirty="0" smtClean="0"/>
              <a:t>2, 5, 10, 20, 50 </a:t>
            </a:r>
            <a:r>
              <a:rPr lang="cs-CZ" sz="2400" b="1" dirty="0" smtClean="0"/>
              <a:t>pence = </a:t>
            </a:r>
            <a:r>
              <a:rPr lang="cs-CZ" sz="2400" dirty="0" smtClean="0"/>
              <a:t>2, 5, 10, 20, 50 </a:t>
            </a:r>
            <a:r>
              <a:rPr lang="cs-CZ" sz="2400" b="1" dirty="0" smtClean="0"/>
              <a:t>p </a:t>
            </a:r>
            <a:r>
              <a:rPr lang="cs-CZ" sz="2400" dirty="0" smtClean="0"/>
              <a:t>/</a:t>
            </a:r>
            <a:r>
              <a:rPr lang="cs-CZ" sz="2400" dirty="0" err="1" smtClean="0"/>
              <a:t>pi</a:t>
            </a:r>
            <a:r>
              <a:rPr lang="cs-CZ" sz="2400" dirty="0" smtClean="0"/>
              <a:t>:/</a:t>
            </a:r>
          </a:p>
          <a:p>
            <a:r>
              <a:rPr lang="cs-CZ" sz="2800" b="1" dirty="0" smtClean="0"/>
              <a:t>£ </a:t>
            </a:r>
            <a:r>
              <a:rPr lang="cs-CZ" sz="2800" dirty="0" smtClean="0"/>
              <a:t>1, 2 /</a:t>
            </a:r>
            <a:r>
              <a:rPr lang="cs-CZ" sz="2800" dirty="0" err="1" smtClean="0"/>
              <a:t>wan</a:t>
            </a:r>
            <a:r>
              <a:rPr lang="cs-CZ" sz="2800" dirty="0" smtClean="0"/>
              <a:t> </a:t>
            </a:r>
            <a:r>
              <a:rPr lang="cs-CZ" sz="2800" dirty="0" err="1" smtClean="0"/>
              <a:t>paund</a:t>
            </a:r>
            <a:r>
              <a:rPr lang="cs-CZ" sz="2800" dirty="0" smtClean="0"/>
              <a:t>, tu: </a:t>
            </a:r>
            <a:r>
              <a:rPr lang="cs-CZ" sz="2800" dirty="0" err="1" smtClean="0"/>
              <a:t>paunds</a:t>
            </a:r>
            <a:r>
              <a:rPr lang="cs-CZ" sz="2800" dirty="0" smtClean="0"/>
              <a:t>/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LINKS (odkazy)</a:t>
            </a:r>
          </a:p>
          <a:p>
            <a:pPr>
              <a:buNone/>
            </a:pPr>
            <a:r>
              <a:rPr lang="cs-CZ" dirty="0" err="1" smtClean="0">
                <a:hlinkClick r:id="rId2"/>
              </a:rPr>
              <a:t>Coins</a:t>
            </a:r>
            <a:r>
              <a:rPr lang="cs-CZ" dirty="0" smtClean="0">
                <a:hlinkClick r:id="rId2"/>
              </a:rPr>
              <a:t> </a:t>
            </a:r>
            <a:r>
              <a:rPr lang="cs-CZ" dirty="0" err="1" smtClean="0">
                <a:hlinkClick r:id="rId2"/>
              </a:rPr>
              <a:t>of</a:t>
            </a:r>
            <a:r>
              <a:rPr lang="cs-CZ" dirty="0" smtClean="0">
                <a:hlinkClick r:id="rId2"/>
              </a:rPr>
              <a:t> </a:t>
            </a:r>
            <a:r>
              <a:rPr lang="cs-CZ" dirty="0" err="1" smtClean="0">
                <a:hlinkClick r:id="rId2"/>
              </a:rPr>
              <a:t>the</a:t>
            </a:r>
            <a:r>
              <a:rPr lang="cs-CZ" dirty="0" smtClean="0">
                <a:hlinkClick r:id="rId2"/>
              </a:rPr>
              <a:t> UK</a:t>
            </a:r>
            <a:r>
              <a:rPr lang="cs-CZ" dirty="0" smtClean="0"/>
              <a:t> </a:t>
            </a:r>
            <a:r>
              <a:rPr lang="cs-CZ" sz="1600" dirty="0" smtClean="0"/>
              <a:t>(https://www.youtube.com/watch?v=s4VUZZfh2TE)</a:t>
            </a:r>
          </a:p>
          <a:p>
            <a:pPr>
              <a:buNone/>
            </a:pPr>
            <a:r>
              <a:rPr lang="cs-CZ" dirty="0" smtClean="0">
                <a:hlinkClick r:id="rId3"/>
              </a:rPr>
              <a:t>UK </a:t>
            </a:r>
            <a:r>
              <a:rPr lang="cs-CZ" dirty="0" err="1" smtClean="0">
                <a:hlinkClick r:id="rId3"/>
              </a:rPr>
              <a:t>coin</a:t>
            </a:r>
            <a:r>
              <a:rPr lang="cs-CZ" dirty="0" smtClean="0">
                <a:hlinkClick r:id="rId3"/>
              </a:rPr>
              <a:t> song</a:t>
            </a:r>
            <a:r>
              <a:rPr lang="cs-CZ" dirty="0" smtClean="0"/>
              <a:t> </a:t>
            </a:r>
            <a:r>
              <a:rPr lang="cs-CZ" sz="1600" dirty="0" smtClean="0"/>
              <a:t>(https://www.youtube.com/watch?v=jHkUPDjum_E)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What is in the piggy bank?</a:t>
            </a:r>
            <a:r>
              <a:rPr lang="cs-CZ" dirty="0" smtClean="0"/>
              <a:t> </a:t>
            </a:r>
            <a:r>
              <a:rPr lang="cs-CZ" sz="1050" dirty="0" smtClean="0"/>
              <a:t>(https://www.youtube.com/watch?v=vs8F_g3MGtM)</a:t>
            </a:r>
            <a:endParaRPr lang="cs-CZ" sz="105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COINS (mince)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£ 5, 10, 20, 50 </a:t>
            </a:r>
          </a:p>
          <a:p>
            <a:endParaRPr lang="cs-CZ" sz="2400" dirty="0" smtClean="0"/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BANKNOTES (bankovky)</a:t>
            </a:r>
            <a:endParaRPr lang="cs-CZ" dirty="0"/>
          </a:p>
        </p:txBody>
      </p:sp>
      <p:pic>
        <p:nvPicPr>
          <p:cNvPr id="5" name="image" descr="https://www.fxstreet.cz/img/web/fx1/1577607499-britska%20libr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060848"/>
            <a:ext cx="4998095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a </a:t>
            </a:r>
            <a:r>
              <a:rPr lang="cs-CZ" dirty="0" err="1" smtClean="0"/>
              <a:t>shop</a:t>
            </a:r>
            <a:r>
              <a:rPr lang="cs-CZ" dirty="0" smtClean="0"/>
              <a:t> </a:t>
            </a:r>
            <a:r>
              <a:rPr lang="cs-CZ" dirty="0" err="1" smtClean="0"/>
              <a:t>assistant</a:t>
            </a:r>
            <a:r>
              <a:rPr lang="cs-CZ" dirty="0" smtClean="0"/>
              <a:t> </a:t>
            </a:r>
            <a:r>
              <a:rPr lang="cs-CZ" dirty="0" smtClean="0"/>
              <a:t>- prodavač/</a:t>
            </a:r>
            <a:r>
              <a:rPr lang="cs-CZ" dirty="0" err="1" smtClean="0"/>
              <a:t>ka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a </a:t>
            </a:r>
            <a:r>
              <a:rPr lang="cs-CZ" dirty="0" err="1" smtClean="0"/>
              <a:t>customer</a:t>
            </a:r>
            <a:r>
              <a:rPr lang="cs-CZ" dirty="0" smtClean="0"/>
              <a:t> – zákazník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err="1" smtClean="0">
                <a:solidFill>
                  <a:srgbClr val="0070C0"/>
                </a:solidFill>
              </a:rPr>
              <a:t>Phrases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sz="2600" b="1" dirty="0" err="1" smtClean="0"/>
              <a:t>Can</a:t>
            </a:r>
            <a:r>
              <a:rPr lang="cs-CZ" sz="2600" b="1" dirty="0" smtClean="0"/>
              <a:t> I help </a:t>
            </a:r>
            <a:r>
              <a:rPr lang="cs-CZ" sz="2600" b="1" dirty="0" err="1" smtClean="0"/>
              <a:t>you</a:t>
            </a:r>
            <a:r>
              <a:rPr lang="cs-CZ" sz="2600" b="1" dirty="0" smtClean="0"/>
              <a:t>? </a:t>
            </a:r>
            <a:r>
              <a:rPr lang="cs-CZ" sz="2600" i="1" dirty="0" smtClean="0"/>
              <a:t>Mohu vám pomoci?</a:t>
            </a:r>
          </a:p>
          <a:p>
            <a:pPr>
              <a:buNone/>
            </a:pPr>
            <a:r>
              <a:rPr lang="cs-CZ" sz="2600" b="1" dirty="0" err="1" smtClean="0"/>
              <a:t>How</a:t>
            </a:r>
            <a:r>
              <a:rPr lang="cs-CZ" sz="2600" b="1" dirty="0" smtClean="0"/>
              <a:t> much </a:t>
            </a:r>
            <a:r>
              <a:rPr lang="cs-CZ" sz="2600" b="1" dirty="0" err="1" smtClean="0"/>
              <a:t>is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this</a:t>
            </a:r>
            <a:r>
              <a:rPr lang="cs-CZ" sz="2600" b="1" dirty="0" smtClean="0"/>
              <a:t> …? </a:t>
            </a:r>
            <a:r>
              <a:rPr lang="cs-CZ" sz="2600" i="1" dirty="0" smtClean="0"/>
              <a:t>Kolik stojí … ?</a:t>
            </a:r>
            <a:endParaRPr lang="cs-CZ" sz="2600" dirty="0" smtClean="0"/>
          </a:p>
          <a:p>
            <a:pPr>
              <a:buNone/>
            </a:pPr>
            <a:r>
              <a:rPr lang="cs-CZ" sz="2600" b="1" dirty="0" err="1" smtClean="0"/>
              <a:t>How</a:t>
            </a:r>
            <a:r>
              <a:rPr lang="cs-CZ" sz="2600" b="1" dirty="0" smtClean="0"/>
              <a:t> much are these … ?</a:t>
            </a:r>
          </a:p>
          <a:p>
            <a:pPr>
              <a:buNone/>
            </a:pPr>
            <a:r>
              <a:rPr lang="cs-CZ" sz="2600" b="1" dirty="0" err="1" smtClean="0"/>
              <a:t>It</a:t>
            </a:r>
            <a:r>
              <a:rPr lang="cs-CZ" sz="2600" b="1" dirty="0" smtClean="0"/>
              <a:t>‘s £5. </a:t>
            </a:r>
            <a:r>
              <a:rPr lang="cs-CZ" sz="2600" i="1" dirty="0" smtClean="0"/>
              <a:t>Stojí to 5 liber.</a:t>
            </a:r>
          </a:p>
          <a:p>
            <a:pPr>
              <a:buNone/>
            </a:pPr>
            <a:r>
              <a:rPr lang="cs-CZ" sz="2600" b="1" dirty="0" err="1" smtClean="0"/>
              <a:t>Can</a:t>
            </a:r>
            <a:r>
              <a:rPr lang="cs-CZ" sz="2600" b="1" dirty="0" smtClean="0"/>
              <a:t> I </a:t>
            </a:r>
            <a:r>
              <a:rPr lang="cs-CZ" sz="2600" b="1" dirty="0" err="1" smtClean="0"/>
              <a:t>have</a:t>
            </a:r>
            <a:r>
              <a:rPr lang="cs-CZ" sz="2600" b="1" dirty="0" smtClean="0"/>
              <a:t> …? </a:t>
            </a:r>
            <a:r>
              <a:rPr lang="cs-CZ" sz="2600" i="1" dirty="0" smtClean="0"/>
              <a:t>Mohu mít/ Mohu si vzít …? </a:t>
            </a:r>
          </a:p>
          <a:p>
            <a:pPr>
              <a:buNone/>
            </a:pPr>
            <a:r>
              <a:rPr lang="cs-CZ" sz="2600" b="1" dirty="0" err="1" smtClean="0"/>
              <a:t>Anything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else</a:t>
            </a:r>
            <a:r>
              <a:rPr lang="cs-CZ" sz="2600" b="1" dirty="0" smtClean="0"/>
              <a:t>? </a:t>
            </a:r>
            <a:r>
              <a:rPr lang="cs-CZ" sz="2600" i="1" dirty="0" smtClean="0"/>
              <a:t>Ještě něco jiného?</a:t>
            </a:r>
            <a:endParaRPr lang="cs-CZ" sz="2600" b="1" dirty="0" smtClean="0"/>
          </a:p>
          <a:p>
            <a:pPr>
              <a:buNone/>
            </a:pPr>
            <a:r>
              <a:rPr lang="cs-CZ" sz="2600" b="1" dirty="0" err="1" smtClean="0"/>
              <a:t>That</a:t>
            </a:r>
            <a:r>
              <a:rPr lang="cs-CZ" sz="2600" b="1" dirty="0" smtClean="0"/>
              <a:t>‘s £10 </a:t>
            </a:r>
            <a:r>
              <a:rPr lang="cs-CZ" sz="2600" b="1" dirty="0" err="1" smtClean="0"/>
              <a:t>then</a:t>
            </a:r>
            <a:r>
              <a:rPr lang="cs-CZ" sz="2600" dirty="0" smtClean="0"/>
              <a:t>. </a:t>
            </a:r>
            <a:r>
              <a:rPr lang="cs-CZ" sz="2600" i="1" dirty="0" smtClean="0"/>
              <a:t>Celkem to stojí 10 liber.</a:t>
            </a:r>
          </a:p>
          <a:p>
            <a:pPr>
              <a:buNone/>
            </a:pPr>
            <a:r>
              <a:rPr lang="cs-CZ" sz="2600" b="1" dirty="0" err="1" smtClean="0"/>
              <a:t>Here</a:t>
            </a:r>
            <a:r>
              <a:rPr lang="cs-CZ" sz="2600" b="1" dirty="0" smtClean="0"/>
              <a:t> </a:t>
            </a:r>
            <a:r>
              <a:rPr lang="cs-CZ" sz="2600" b="1" dirty="0" err="1" smtClean="0"/>
              <a:t>you</a:t>
            </a:r>
            <a:r>
              <a:rPr lang="cs-CZ" sz="2600" b="1" dirty="0" smtClean="0"/>
              <a:t> are. </a:t>
            </a:r>
            <a:r>
              <a:rPr lang="cs-CZ" sz="2600" i="1" dirty="0" smtClean="0"/>
              <a:t>Tady máte.</a:t>
            </a:r>
            <a:endParaRPr lang="cs-CZ" sz="2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SHOPPING (Nakupování)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Good</a:t>
            </a:r>
            <a:r>
              <a:rPr lang="cs-CZ" sz="2400" dirty="0" smtClean="0"/>
              <a:t> </a:t>
            </a:r>
            <a:r>
              <a:rPr lang="cs-CZ" sz="2400" dirty="0" err="1" smtClean="0"/>
              <a:t>morning</a:t>
            </a:r>
            <a:r>
              <a:rPr lang="cs-CZ" sz="2400" dirty="0" smtClean="0"/>
              <a:t>. </a:t>
            </a:r>
            <a:r>
              <a:rPr lang="cs-CZ" sz="2400" dirty="0" err="1" smtClean="0"/>
              <a:t>Can</a:t>
            </a:r>
            <a:r>
              <a:rPr lang="cs-CZ" sz="2400" dirty="0" smtClean="0"/>
              <a:t> I help </a:t>
            </a:r>
            <a:r>
              <a:rPr lang="cs-CZ" sz="2400" dirty="0" err="1" smtClean="0"/>
              <a:t>you</a:t>
            </a:r>
            <a:r>
              <a:rPr lang="cs-CZ" sz="2400" dirty="0" smtClean="0"/>
              <a:t>?</a:t>
            </a:r>
          </a:p>
          <a:p>
            <a:r>
              <a:rPr lang="cs-CZ" sz="2400" dirty="0" err="1" smtClean="0"/>
              <a:t>Yes</a:t>
            </a:r>
            <a:r>
              <a:rPr lang="cs-CZ" sz="2400" dirty="0" smtClean="0"/>
              <a:t>. </a:t>
            </a:r>
            <a:r>
              <a:rPr lang="cs-CZ" sz="2400" dirty="0" err="1" smtClean="0"/>
              <a:t>How</a:t>
            </a:r>
            <a:r>
              <a:rPr lang="cs-CZ" sz="2400" dirty="0" smtClean="0"/>
              <a:t> much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this</a:t>
            </a:r>
            <a:r>
              <a:rPr lang="cs-CZ" sz="2400" dirty="0" smtClean="0"/>
              <a:t> </a:t>
            </a:r>
            <a:r>
              <a:rPr lang="cs-CZ" sz="2400" dirty="0" err="1" smtClean="0"/>
              <a:t>pen</a:t>
            </a:r>
            <a:r>
              <a:rPr lang="cs-CZ" sz="2400" dirty="0" smtClean="0"/>
              <a:t>?</a:t>
            </a:r>
          </a:p>
          <a:p>
            <a:r>
              <a:rPr lang="cs-CZ" sz="2400" dirty="0" err="1" smtClean="0"/>
              <a:t>It</a:t>
            </a:r>
            <a:r>
              <a:rPr lang="cs-CZ" sz="2400" dirty="0" smtClean="0"/>
              <a:t>‘s 75p.</a:t>
            </a:r>
          </a:p>
          <a:p>
            <a:r>
              <a:rPr lang="cs-CZ" sz="2400" dirty="0" err="1" smtClean="0"/>
              <a:t>Thanks</a:t>
            </a:r>
            <a:r>
              <a:rPr lang="cs-CZ" sz="2400" dirty="0" smtClean="0"/>
              <a:t>. And </a:t>
            </a:r>
            <a:r>
              <a:rPr lang="cs-CZ" sz="2400" dirty="0" err="1" smtClean="0"/>
              <a:t>how</a:t>
            </a:r>
            <a:r>
              <a:rPr lang="cs-CZ" sz="2400" dirty="0" smtClean="0"/>
              <a:t> much are these </a:t>
            </a:r>
            <a:r>
              <a:rPr lang="cs-CZ" sz="2400" dirty="0" err="1" smtClean="0"/>
              <a:t>balloons</a:t>
            </a:r>
            <a:r>
              <a:rPr lang="cs-CZ" sz="2400" dirty="0" smtClean="0"/>
              <a:t>?</a:t>
            </a:r>
          </a:p>
          <a:p>
            <a:r>
              <a:rPr lang="cs-CZ" sz="2400" dirty="0" err="1" smtClean="0"/>
              <a:t>They</a:t>
            </a:r>
            <a:r>
              <a:rPr lang="cs-CZ" sz="2400" dirty="0" smtClean="0"/>
              <a:t>‘re 50p </a:t>
            </a:r>
            <a:r>
              <a:rPr lang="cs-CZ" sz="2400" dirty="0" err="1" smtClean="0"/>
              <a:t>each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Can</a:t>
            </a:r>
            <a:r>
              <a:rPr lang="cs-CZ" sz="2400" dirty="0" smtClean="0"/>
              <a:t> I </a:t>
            </a:r>
            <a:r>
              <a:rPr lang="cs-CZ" sz="2400" dirty="0" err="1" smtClean="0"/>
              <a:t>have</a:t>
            </a:r>
            <a:r>
              <a:rPr lang="cs-CZ" sz="2400" dirty="0" smtClean="0"/>
              <a:t> a </a:t>
            </a:r>
            <a:r>
              <a:rPr lang="cs-CZ" sz="2400" dirty="0" err="1" smtClean="0"/>
              <a:t>pen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five</a:t>
            </a:r>
            <a:r>
              <a:rPr lang="cs-CZ" sz="2400" dirty="0" smtClean="0"/>
              <a:t> </a:t>
            </a:r>
            <a:r>
              <a:rPr lang="cs-CZ" sz="2400" dirty="0" err="1" smtClean="0"/>
              <a:t>balloons</a:t>
            </a:r>
            <a:r>
              <a:rPr lang="cs-CZ" sz="2400" dirty="0" smtClean="0"/>
              <a:t>, </a:t>
            </a:r>
            <a:r>
              <a:rPr lang="cs-CZ" sz="2400" dirty="0" err="1" smtClean="0"/>
              <a:t>please</a:t>
            </a:r>
            <a:r>
              <a:rPr lang="cs-CZ" sz="2400" dirty="0" smtClean="0"/>
              <a:t>?</a:t>
            </a:r>
          </a:p>
          <a:p>
            <a:r>
              <a:rPr lang="cs-CZ" sz="2400" dirty="0" err="1" smtClean="0"/>
              <a:t>That</a:t>
            </a:r>
            <a:r>
              <a:rPr lang="cs-CZ" sz="2400" dirty="0" smtClean="0"/>
              <a:t>‘s </a:t>
            </a:r>
            <a:r>
              <a:rPr lang="cs-CZ" sz="2400" b="1" dirty="0" smtClean="0"/>
              <a:t>£</a:t>
            </a:r>
            <a:r>
              <a:rPr lang="cs-CZ" sz="2400" dirty="0" smtClean="0"/>
              <a:t>3.25 </a:t>
            </a:r>
            <a:r>
              <a:rPr lang="cs-CZ" sz="2400" dirty="0" err="1" smtClean="0"/>
              <a:t>then</a:t>
            </a:r>
            <a:r>
              <a:rPr lang="cs-CZ" sz="2400" dirty="0" smtClean="0"/>
              <a:t>, </a:t>
            </a:r>
            <a:r>
              <a:rPr lang="cs-CZ" sz="2400" dirty="0" err="1" smtClean="0"/>
              <a:t>please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Here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are.</a:t>
            </a:r>
          </a:p>
          <a:p>
            <a:r>
              <a:rPr lang="cs-CZ" sz="2400" dirty="0" err="1" smtClean="0"/>
              <a:t>Thank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. </a:t>
            </a:r>
            <a:r>
              <a:rPr lang="cs-CZ" sz="2400" dirty="0" err="1" smtClean="0"/>
              <a:t>Bye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Good</a:t>
            </a:r>
            <a:r>
              <a:rPr lang="cs-CZ" sz="2400" dirty="0" smtClean="0"/>
              <a:t> </a:t>
            </a:r>
            <a:r>
              <a:rPr lang="cs-CZ" sz="2400" dirty="0" err="1" smtClean="0"/>
              <a:t>bye</a:t>
            </a:r>
            <a:r>
              <a:rPr lang="cs-CZ" sz="2400" dirty="0" smtClean="0"/>
              <a:t>.</a:t>
            </a:r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Shopping</a:t>
            </a:r>
            <a:r>
              <a:rPr lang="cs-CZ" dirty="0" smtClean="0"/>
              <a:t> - </a:t>
            </a:r>
            <a:r>
              <a:rPr lang="cs-CZ" dirty="0" err="1" smtClean="0"/>
              <a:t>dialogue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https://learnenglishkids.britishcouncil.org/songs/shopping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SHOPPING SONG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https://www.fxstreet.cz/img/web/fx1/1577607499-britska%20libra.jpg</a:t>
            </a:r>
          </a:p>
          <a:p>
            <a:r>
              <a:rPr lang="cs-CZ" sz="1600" dirty="0" smtClean="0"/>
              <a:t>Project 1 </a:t>
            </a:r>
            <a:r>
              <a:rPr lang="cs-CZ" sz="1600" dirty="0" err="1" smtClean="0"/>
              <a:t>Third</a:t>
            </a:r>
            <a:r>
              <a:rPr lang="cs-CZ" sz="1600" dirty="0" smtClean="0"/>
              <a:t> </a:t>
            </a:r>
            <a:r>
              <a:rPr lang="cs-CZ" sz="1600" dirty="0" err="1" smtClean="0"/>
              <a:t>edition</a:t>
            </a:r>
            <a:r>
              <a:rPr lang="cs-CZ" sz="1600" dirty="0" smtClean="0"/>
              <a:t>, Oxford, p.67/7</a:t>
            </a:r>
          </a:p>
          <a:p>
            <a:r>
              <a:rPr lang="cs-CZ" sz="1600" dirty="0" smtClean="0"/>
              <a:t>https://learnenglishkids.britishcouncil.org/songs/shopping</a:t>
            </a:r>
          </a:p>
          <a:p>
            <a:r>
              <a:rPr lang="cs-CZ" sz="1600" dirty="0" smtClean="0"/>
              <a:t>https://www.youtube.com/watch?v=s4VUZZfh2TE</a:t>
            </a:r>
          </a:p>
          <a:p>
            <a:r>
              <a:rPr lang="cs-CZ" sz="1600" dirty="0" smtClean="0"/>
              <a:t>https://www.youtube.com/watch?v=jHkUPDjum_E</a:t>
            </a:r>
          </a:p>
          <a:p>
            <a:r>
              <a:rPr lang="cs-CZ" sz="1600" dirty="0" smtClean="0"/>
              <a:t>https://www.youtube.com/watch?v=vs8F_g3MGtM</a:t>
            </a:r>
          </a:p>
          <a:p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 err="1" smtClean="0"/>
              <a:t>Resources</a:t>
            </a:r>
            <a:r>
              <a:rPr lang="cs-CZ" dirty="0" smtClean="0"/>
              <a:t>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340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Shluk</vt:lpstr>
      <vt:lpstr>SHOPPING and MONEY</vt:lpstr>
      <vt:lpstr>BRITISH MONEY</vt:lpstr>
      <vt:lpstr>COINS (mince)</vt:lpstr>
      <vt:lpstr>BANKNOTES (bankovky)</vt:lpstr>
      <vt:lpstr>SHOPPING (Nakupování)</vt:lpstr>
      <vt:lpstr>Shopping - dialogue</vt:lpstr>
      <vt:lpstr>SHOPPING SONG </vt:lpstr>
      <vt:lpstr>Resources: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SHOPPING and MONEY</dc:title>
  <dc:creator>madrova</dc:creator>
  <cp:lastModifiedBy>madrova</cp:lastModifiedBy>
  <cp:revision>10</cp:revision>
  <dcterms:created xsi:type="dcterms:W3CDTF">2020-04-22T07:18:33Z</dcterms:created>
  <dcterms:modified xsi:type="dcterms:W3CDTF">2020-04-22T09:59:43Z</dcterms:modified>
</cp:coreProperties>
</file>